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3"/>
  </p:notesMasterIdLst>
  <p:sldIdLst>
    <p:sldId id="257" r:id="rId2"/>
  </p:sldIdLst>
  <p:sldSz cx="6227763"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017" autoAdjust="0"/>
    <p:restoredTop sz="94660"/>
  </p:normalViewPr>
  <p:slideViewPr>
    <p:cSldViewPr snapToGrid="0">
      <p:cViewPr>
        <p:scale>
          <a:sx n="100" d="100"/>
          <a:sy n="100" d="100"/>
        </p:scale>
        <p:origin x="1090" y="78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umsplatzhalt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8ECED97-381B-4D93-97FD-A5ABB9884319}" type="datetimeFigureOut">
              <a:rPr lang="en-GB" smtClean="0"/>
              <a:t>26/04/2022</a:t>
            </a:fld>
            <a:endParaRPr lang="en-GB"/>
          </a:p>
        </p:txBody>
      </p:sp>
      <p:sp>
        <p:nvSpPr>
          <p:cNvPr id="4" name="Folienbildplatzhalter 3"/>
          <p:cNvSpPr>
            <a:spLocks noGrp="1" noRot="1" noChangeAspect="1"/>
          </p:cNvSpPr>
          <p:nvPr>
            <p:ph type="sldImg" idx="2"/>
          </p:nvPr>
        </p:nvSpPr>
        <p:spPr>
          <a:xfrm>
            <a:off x="2027238" y="1143000"/>
            <a:ext cx="2803525"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izenplatzhalt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GB"/>
          </a:p>
        </p:txBody>
      </p:sp>
      <p:sp>
        <p:nvSpPr>
          <p:cNvPr id="6" name="Fußzeilenplatzhalt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Foliennummernplatzhalt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29E932D7-A1AA-49CA-B915-03EC156C645F}" type="slidenum">
              <a:rPr lang="en-GB" smtClean="0"/>
              <a:t>‹Nr.›</a:t>
            </a:fld>
            <a:endParaRPr lang="en-GB"/>
          </a:p>
        </p:txBody>
      </p:sp>
    </p:spTree>
    <p:extLst>
      <p:ext uri="{BB962C8B-B14F-4D97-AF65-F5344CB8AC3E}">
        <p14:creationId xmlns:p14="http://schemas.microsoft.com/office/powerpoint/2010/main" val="172231906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a:xfrm>
            <a:off x="1717675" y="739775"/>
            <a:ext cx="3362325" cy="3703638"/>
          </a:xfrm>
        </p:spPr>
      </p:sp>
      <p:sp>
        <p:nvSpPr>
          <p:cNvPr id="3" name="Notizenplatzhalter 2"/>
          <p:cNvSpPr>
            <a:spLocks noGrp="1"/>
          </p:cNvSpPr>
          <p:nvPr>
            <p:ph type="body" idx="1"/>
          </p:nvPr>
        </p:nvSpPr>
        <p:spPr/>
        <p:txBody>
          <a:bodyPr/>
          <a:lstStyle/>
          <a:p>
            <a:pPr marL="0" indent="0">
              <a:buFont typeface="Arial" panose="020B0604020202020204" pitchFamily="34" charset="0"/>
              <a:buNone/>
            </a:pPr>
            <a:r>
              <a:rPr lang="de-DE" sz="1200" dirty="0" smtClean="0"/>
              <a:t>2.5</a:t>
            </a:r>
            <a:r>
              <a:rPr lang="de-DE" sz="1200" baseline="0" dirty="0" smtClean="0"/>
              <a:t> </a:t>
            </a:r>
            <a:r>
              <a:rPr lang="de-DE" sz="1200" baseline="0" dirty="0" err="1" smtClean="0"/>
              <a:t>months</a:t>
            </a:r>
            <a:r>
              <a:rPr lang="de-DE" sz="1200" baseline="0" dirty="0" smtClean="0"/>
              <a:t> </a:t>
            </a:r>
            <a:r>
              <a:rPr lang="de-DE" sz="1200" dirty="0" smtClean="0"/>
              <a:t>= 1 (a)</a:t>
            </a:r>
            <a:r>
              <a:rPr lang="de-DE" sz="1200" baseline="0" dirty="0" smtClean="0"/>
              <a:t> + 1 (b) + 0.5 © </a:t>
            </a:r>
            <a:r>
              <a:rPr lang="de-DE" sz="1200" baseline="0" dirty="0" err="1" smtClean="0"/>
              <a:t>month</a:t>
            </a:r>
            <a:endParaRPr lang="de-DE" sz="1200" baseline="0" dirty="0" smtClean="0"/>
          </a:p>
          <a:p>
            <a:pPr marL="0" indent="0">
              <a:buFont typeface="Arial" panose="020B0604020202020204" pitchFamily="34" charset="0"/>
              <a:buNone/>
            </a:pPr>
            <a:endParaRPr lang="de-DE" sz="1200" baseline="0" dirty="0" smtClean="0"/>
          </a:p>
          <a:p>
            <a:pPr marL="0" indent="0">
              <a:buFont typeface="Arial" panose="020B0604020202020204" pitchFamily="34" charset="0"/>
              <a:buNone/>
            </a:pPr>
            <a:r>
              <a:rPr lang="de-DE" sz="1200" baseline="0" dirty="0" err="1" smtClean="0"/>
              <a:t>Kd</a:t>
            </a:r>
            <a:r>
              <a:rPr lang="de-DE" sz="1200" baseline="0" dirty="0" smtClean="0"/>
              <a:t> = 637.9 +- 109.4  (</a:t>
            </a:r>
          </a:p>
          <a:p>
            <a:pPr marL="0" indent="0">
              <a:buFont typeface="Arial" panose="020B0604020202020204" pitchFamily="34" charset="0"/>
              <a:buNone/>
            </a:pPr>
            <a:r>
              <a:rPr lang="de-DE" sz="1200" baseline="0" dirty="0" err="1" smtClean="0"/>
              <a:t>Kact</a:t>
            </a:r>
            <a:r>
              <a:rPr lang="de-DE" sz="1200" baseline="0" dirty="0" smtClean="0"/>
              <a:t> = 916.9 +- 72.4</a:t>
            </a:r>
          </a:p>
          <a:p>
            <a:pPr marL="0" indent="0">
              <a:buFont typeface="Arial" panose="020B0604020202020204" pitchFamily="34" charset="0"/>
              <a:buNone/>
            </a:pPr>
            <a:endParaRPr lang="de-DE" sz="1200" baseline="0" dirty="0" smtClean="0"/>
          </a:p>
          <a:p>
            <a:pPr marL="0" indent="0">
              <a:buFont typeface="Arial" panose="020B0604020202020204" pitchFamily="34" charset="0"/>
              <a:buNone/>
            </a:pPr>
            <a:endParaRPr lang="de-DE" sz="1200" baseline="0"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GB" sz="1200" b="1" kern="1200" dirty="0" smtClean="0">
                <a:solidFill>
                  <a:schemeClr val="tx1"/>
                </a:solidFill>
                <a:effectLst/>
                <a:latin typeface="+mn-lt"/>
                <a:ea typeface="+mn-ea"/>
                <a:cs typeface="+mn-cs"/>
              </a:rPr>
              <a:t>Figure 13: </a:t>
            </a:r>
            <a:r>
              <a:rPr lang="en-GB" sz="1200" b="1" kern="1200" dirty="0" err="1" smtClean="0">
                <a:solidFill>
                  <a:schemeClr val="tx1"/>
                </a:solidFill>
                <a:effectLst/>
                <a:latin typeface="+mn-lt"/>
                <a:ea typeface="+mn-ea"/>
                <a:cs typeface="+mn-cs"/>
              </a:rPr>
              <a:t>Dimerisation</a:t>
            </a:r>
            <a:r>
              <a:rPr lang="en-GB" sz="1200" b="1" kern="1200" dirty="0" smtClean="0">
                <a:solidFill>
                  <a:schemeClr val="tx1"/>
                </a:solidFill>
                <a:effectLst/>
                <a:latin typeface="+mn-lt"/>
                <a:ea typeface="+mn-ea"/>
                <a:cs typeface="+mn-cs"/>
              </a:rPr>
              <a:t> induced </a:t>
            </a:r>
            <a:r>
              <a:rPr lang="en-GB" sz="1200" b="1" kern="1200" dirty="0" err="1" smtClean="0">
                <a:solidFill>
                  <a:schemeClr val="tx1"/>
                </a:solidFill>
                <a:effectLst/>
                <a:latin typeface="+mn-lt"/>
                <a:ea typeface="+mn-ea"/>
                <a:cs typeface="+mn-cs"/>
              </a:rPr>
              <a:t>PlaF</a:t>
            </a:r>
            <a:r>
              <a:rPr lang="en-GB" sz="1200" b="1" kern="1200" dirty="0" smtClean="0">
                <a:solidFill>
                  <a:schemeClr val="tx1"/>
                </a:solidFill>
                <a:effectLst/>
                <a:latin typeface="+mn-lt"/>
                <a:ea typeface="+mn-ea"/>
                <a:cs typeface="+mn-cs"/>
              </a:rPr>
              <a:t> inactivation. </a:t>
            </a:r>
            <a:r>
              <a:rPr lang="en-US" sz="1200" kern="1200" dirty="0" smtClean="0">
                <a:solidFill>
                  <a:schemeClr val="tx1"/>
                </a:solidFill>
                <a:effectLst/>
                <a:latin typeface="+mn-lt"/>
                <a:ea typeface="+mn-ea"/>
                <a:cs typeface="+mn-cs"/>
              </a:rPr>
              <a:t>Affinity measurement of </a:t>
            </a:r>
            <a:r>
              <a:rPr lang="en-US" sz="1200" kern="1200" dirty="0" err="1" smtClean="0">
                <a:solidFill>
                  <a:schemeClr val="tx1"/>
                </a:solidFill>
                <a:effectLst/>
                <a:latin typeface="+mn-lt"/>
                <a:ea typeface="+mn-ea"/>
                <a:cs typeface="+mn-cs"/>
              </a:rPr>
              <a:t>PlaF</a:t>
            </a:r>
            <a:r>
              <a:rPr lang="en-US" sz="1200" kern="1200" dirty="0" smtClean="0">
                <a:solidFill>
                  <a:schemeClr val="tx1"/>
                </a:solidFill>
                <a:effectLst/>
                <a:latin typeface="+mn-lt"/>
                <a:ea typeface="+mn-ea"/>
                <a:cs typeface="+mn-cs"/>
              </a:rPr>
              <a:t> </a:t>
            </a:r>
            <a:r>
              <a:rPr lang="en-US" sz="1200" kern="1200" dirty="0" err="1" smtClean="0">
                <a:solidFill>
                  <a:schemeClr val="tx1"/>
                </a:solidFill>
                <a:effectLst/>
                <a:latin typeface="+mn-lt"/>
                <a:ea typeface="+mn-ea"/>
                <a:cs typeface="+mn-cs"/>
              </a:rPr>
              <a:t>homodimerisation</a:t>
            </a:r>
            <a:r>
              <a:rPr lang="en-US" sz="1200" kern="1200" dirty="0" smtClean="0">
                <a:solidFill>
                  <a:schemeClr val="tx1"/>
                </a:solidFill>
                <a:effectLst/>
                <a:latin typeface="+mn-lt"/>
                <a:ea typeface="+mn-ea"/>
                <a:cs typeface="+mn-cs"/>
              </a:rPr>
              <a:t> using </a:t>
            </a:r>
            <a:r>
              <a:rPr lang="en-US" sz="1200" kern="1200" dirty="0" err="1" smtClean="0">
                <a:solidFill>
                  <a:schemeClr val="tx1"/>
                </a:solidFill>
                <a:effectLst/>
                <a:latin typeface="+mn-lt"/>
                <a:ea typeface="+mn-ea"/>
                <a:cs typeface="+mn-cs"/>
              </a:rPr>
              <a:t>MicroScale</a:t>
            </a:r>
            <a:r>
              <a:rPr lang="en-US" sz="1200" kern="1200" dirty="0" smtClean="0">
                <a:solidFill>
                  <a:schemeClr val="tx1"/>
                </a:solidFill>
                <a:effectLst/>
                <a:latin typeface="+mn-lt"/>
                <a:ea typeface="+mn-ea"/>
                <a:cs typeface="+mn-cs"/>
              </a:rPr>
              <a:t> </a:t>
            </a:r>
            <a:r>
              <a:rPr lang="en-US" sz="1200" kern="1200" dirty="0" err="1" smtClean="0">
                <a:solidFill>
                  <a:schemeClr val="tx1"/>
                </a:solidFill>
                <a:effectLst/>
                <a:latin typeface="+mn-lt"/>
                <a:ea typeface="+mn-ea"/>
                <a:cs typeface="+mn-cs"/>
              </a:rPr>
              <a:t>hermophoresis</a:t>
            </a:r>
            <a:r>
              <a:rPr lang="en-US" sz="1200" kern="1200" dirty="0" smtClean="0">
                <a:solidFill>
                  <a:schemeClr val="tx1"/>
                </a:solidFill>
                <a:effectLst/>
                <a:latin typeface="+mn-lt"/>
                <a:ea typeface="+mn-ea"/>
                <a:cs typeface="+mn-cs"/>
              </a:rPr>
              <a:t> (MST). Data were derived from the ratio of the normalized time averaged fluorescence intensities at defined time points of the MST traces. The number of independent repeats was two for all measurements. </a:t>
            </a:r>
            <a:r>
              <a:rPr lang="en-US" sz="1200" kern="1200" dirty="0" err="1" smtClean="0">
                <a:solidFill>
                  <a:schemeClr val="tx1"/>
                </a:solidFill>
                <a:effectLst/>
                <a:latin typeface="+mn-lt"/>
                <a:ea typeface="+mn-ea"/>
                <a:cs typeface="+mn-cs"/>
              </a:rPr>
              <a:t>PlaF</a:t>
            </a:r>
            <a:r>
              <a:rPr lang="en-US" sz="1200" kern="1200" dirty="0" smtClean="0">
                <a:solidFill>
                  <a:schemeClr val="tx1"/>
                </a:solidFill>
                <a:effectLst/>
                <a:latin typeface="+mn-lt"/>
                <a:ea typeface="+mn-ea"/>
                <a:cs typeface="+mn-cs"/>
              </a:rPr>
              <a:t> purified with OG</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1200" kern="1200" dirty="0" smtClean="0">
              <a:solidFill>
                <a:schemeClr val="tx1"/>
              </a:solidFill>
              <a:effectLst/>
              <a:latin typeface="+mn-lt"/>
              <a:ea typeface="+mn-ea"/>
              <a:cs typeface="+mn-cs"/>
            </a:endParaRPr>
          </a:p>
          <a:p>
            <a:pPr marL="0" marR="0" indent="0" algn="l" defTabSz="914400" rtl="0" eaLnBrk="1" fontAlgn="auto" latinLnBrk="0" hangingPunct="1">
              <a:lnSpc>
                <a:spcPct val="100000"/>
              </a:lnSpc>
              <a:spcBef>
                <a:spcPts val="0"/>
              </a:spcBef>
              <a:spcAft>
                <a:spcPts val="0"/>
              </a:spcAft>
              <a:buClrTx/>
              <a:buSzTx/>
              <a:buFontTx/>
              <a:buNone/>
              <a:tabLst/>
              <a:defRPr/>
            </a:pPr>
            <a:r>
              <a:rPr lang="de-AT" sz="1200" dirty="0" smtClean="0"/>
              <a:t>OG-Protein in einer 3fach Bestimmung; für die zwei aktivsten Proben konnte ich nur 75 Sekunden messen (6 Datenpunkte) anschließend geht es in die Sättigung &gt;&gt;&gt; bei DDM konnte ich hingegen über 15 min stabil messen</a:t>
            </a:r>
          </a:p>
          <a:p>
            <a:pPr marL="0" marR="0" indent="0" algn="l" defTabSz="914400" rtl="0" eaLnBrk="1" fontAlgn="auto" latinLnBrk="0" hangingPunct="1">
              <a:lnSpc>
                <a:spcPct val="100000"/>
              </a:lnSpc>
              <a:spcBef>
                <a:spcPts val="0"/>
              </a:spcBef>
              <a:spcAft>
                <a:spcPts val="0"/>
              </a:spcAft>
              <a:buClrTx/>
              <a:buSzTx/>
              <a:buFontTx/>
              <a:buNone/>
              <a:tabLst/>
              <a:defRPr/>
            </a:pPr>
            <a:endParaRPr lang="en-US" sz="1200" kern="1200" dirty="0" smtClean="0">
              <a:solidFill>
                <a:schemeClr val="tx1"/>
              </a:solidFill>
              <a:effectLst/>
              <a:latin typeface="+mn-lt"/>
              <a:ea typeface="+mn-ea"/>
              <a:cs typeface="+mn-cs"/>
            </a:endParaRPr>
          </a:p>
          <a:p>
            <a:endParaRPr lang="de-DE" dirty="0" smtClean="0"/>
          </a:p>
          <a:p>
            <a:pPr marL="0" indent="0">
              <a:buFont typeface="Arial" panose="020B0604020202020204" pitchFamily="34" charset="0"/>
              <a:buNone/>
            </a:pPr>
            <a:endParaRPr lang="de-DE" sz="1200" dirty="0" smtClean="0"/>
          </a:p>
        </p:txBody>
      </p:sp>
      <p:sp>
        <p:nvSpPr>
          <p:cNvPr id="4" name="Foliennummernplatzhalter 3"/>
          <p:cNvSpPr>
            <a:spLocks noGrp="1"/>
          </p:cNvSpPr>
          <p:nvPr>
            <p:ph type="sldNum" sz="quarter" idx="10"/>
          </p:nvPr>
        </p:nvSpPr>
        <p:spPr/>
        <p:txBody>
          <a:bodyPr/>
          <a:lstStyle/>
          <a:p>
            <a:fld id="{816F47DC-CD0E-4BFB-9859-3702546A7337}" type="slidenum">
              <a:rPr lang="en-US" smtClean="0"/>
              <a:t>1</a:t>
            </a:fld>
            <a:endParaRPr lang="en-US"/>
          </a:p>
        </p:txBody>
      </p:sp>
    </p:spTree>
    <p:extLst>
      <p:ext uri="{BB962C8B-B14F-4D97-AF65-F5344CB8AC3E}">
        <p14:creationId xmlns:p14="http://schemas.microsoft.com/office/powerpoint/2010/main" val="167682834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le 1"/>
          <p:cNvSpPr>
            <a:spLocks noGrp="1"/>
          </p:cNvSpPr>
          <p:nvPr>
            <p:ph type="ctrTitle"/>
          </p:nvPr>
        </p:nvSpPr>
        <p:spPr>
          <a:xfrm>
            <a:off x="467082" y="1122363"/>
            <a:ext cx="5293599" cy="2387600"/>
          </a:xfrm>
        </p:spPr>
        <p:txBody>
          <a:bodyPr anchor="b"/>
          <a:lstStyle>
            <a:lvl1pPr algn="ctr">
              <a:defRPr sz="4087"/>
            </a:lvl1pPr>
          </a:lstStyle>
          <a:p>
            <a:r>
              <a:rPr lang="de-DE" smtClean="0"/>
              <a:t>Titelmasterformat durch Klicken bearbeiten</a:t>
            </a:r>
            <a:endParaRPr lang="en-US" dirty="0"/>
          </a:p>
        </p:txBody>
      </p:sp>
      <p:sp>
        <p:nvSpPr>
          <p:cNvPr id="3" name="Subtitle 2"/>
          <p:cNvSpPr>
            <a:spLocks noGrp="1"/>
          </p:cNvSpPr>
          <p:nvPr>
            <p:ph type="subTitle" idx="1"/>
          </p:nvPr>
        </p:nvSpPr>
        <p:spPr>
          <a:xfrm>
            <a:off x="778471" y="3602038"/>
            <a:ext cx="4670822" cy="1655762"/>
          </a:xfrm>
        </p:spPr>
        <p:txBody>
          <a:bodyPr/>
          <a:lstStyle>
            <a:lvl1pPr marL="0" indent="0" algn="ctr">
              <a:buNone/>
              <a:defRPr sz="1635"/>
            </a:lvl1pPr>
            <a:lvl2pPr marL="311399" indent="0" algn="ctr">
              <a:buNone/>
              <a:defRPr sz="1362"/>
            </a:lvl2pPr>
            <a:lvl3pPr marL="622798" indent="0" algn="ctr">
              <a:buNone/>
              <a:defRPr sz="1226"/>
            </a:lvl3pPr>
            <a:lvl4pPr marL="934197" indent="0" algn="ctr">
              <a:buNone/>
              <a:defRPr sz="1090"/>
            </a:lvl4pPr>
            <a:lvl5pPr marL="1245596" indent="0" algn="ctr">
              <a:buNone/>
              <a:defRPr sz="1090"/>
            </a:lvl5pPr>
            <a:lvl6pPr marL="1556995" indent="0" algn="ctr">
              <a:buNone/>
              <a:defRPr sz="1090"/>
            </a:lvl6pPr>
            <a:lvl7pPr marL="1868394" indent="0" algn="ctr">
              <a:buNone/>
              <a:defRPr sz="1090"/>
            </a:lvl7pPr>
            <a:lvl8pPr marL="2179792" indent="0" algn="ctr">
              <a:buNone/>
              <a:defRPr sz="1090"/>
            </a:lvl8pPr>
            <a:lvl9pPr marL="2491191" indent="0" algn="ctr">
              <a:buNone/>
              <a:defRPr sz="1090"/>
            </a:lvl9pPr>
          </a:lstStyle>
          <a:p>
            <a:r>
              <a:rPr lang="de-DE" smtClean="0"/>
              <a:t>Formatvorlage des Untertitelmasters durch Klicken bearbeiten</a:t>
            </a:r>
            <a:endParaRPr lang="en-US" dirty="0"/>
          </a:p>
        </p:txBody>
      </p:sp>
      <p:sp>
        <p:nvSpPr>
          <p:cNvPr id="4" name="Date Placeholder 3"/>
          <p:cNvSpPr>
            <a:spLocks noGrp="1"/>
          </p:cNvSpPr>
          <p:nvPr>
            <p:ph type="dt" sz="half" idx="10"/>
          </p:nvPr>
        </p:nvSpPr>
        <p:spPr/>
        <p:txBody>
          <a:bodyPr/>
          <a:lstStyle/>
          <a:p>
            <a:fld id="{FCB17454-9554-4A11-8E88-D95857D510D2}" type="datetimeFigureOut">
              <a:rPr lang="en-GB" smtClean="0"/>
              <a:t>26/04/2022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410400038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mtClean="0"/>
              <a:t>Titelmasterformat durch Klicken bearbeiten</a:t>
            </a:r>
            <a:endParaRPr lang="en-US" dirty="0"/>
          </a:p>
        </p:txBody>
      </p:sp>
      <p:sp>
        <p:nvSpPr>
          <p:cNvPr id="3" name="Vertical Text Placeholder 2"/>
          <p:cNvSpPr>
            <a:spLocks noGrp="1"/>
          </p:cNvSpPr>
          <p:nvPr>
            <p:ph type="body" orient="vert" idx="1"/>
          </p:nvPr>
        </p:nvSpPr>
        <p:spPr/>
        <p:txBody>
          <a:bodyPr vert="eaVert"/>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Date Placeholder 3"/>
          <p:cNvSpPr>
            <a:spLocks noGrp="1"/>
          </p:cNvSpPr>
          <p:nvPr>
            <p:ph type="dt" sz="half" idx="10"/>
          </p:nvPr>
        </p:nvSpPr>
        <p:spPr/>
        <p:txBody>
          <a:bodyPr/>
          <a:lstStyle/>
          <a:p>
            <a:fld id="{FCB17454-9554-4A11-8E88-D95857D510D2}" type="datetimeFigureOut">
              <a:rPr lang="en-GB" smtClean="0"/>
              <a:t>26/04/2022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170482112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456743" y="365125"/>
            <a:ext cx="1342861" cy="5811838"/>
          </a:xfrm>
        </p:spPr>
        <p:txBody>
          <a:bodyPr vert="eaVert"/>
          <a:lstStyle/>
          <a:p>
            <a:r>
              <a:rPr lang="de-DE" smtClean="0"/>
              <a:t>Titelmasterformat durch Klicken bearbeiten</a:t>
            </a:r>
            <a:endParaRPr lang="en-US" dirty="0"/>
          </a:p>
        </p:txBody>
      </p:sp>
      <p:sp>
        <p:nvSpPr>
          <p:cNvPr id="3" name="Vertical Text Placeholder 2"/>
          <p:cNvSpPr>
            <a:spLocks noGrp="1"/>
          </p:cNvSpPr>
          <p:nvPr>
            <p:ph type="body" orient="vert" idx="1"/>
          </p:nvPr>
        </p:nvSpPr>
        <p:spPr>
          <a:xfrm>
            <a:off x="428159" y="365125"/>
            <a:ext cx="3950737" cy="5811838"/>
          </a:xfrm>
        </p:spPr>
        <p:txBody>
          <a:bodyPr vert="eaVert"/>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Date Placeholder 3"/>
          <p:cNvSpPr>
            <a:spLocks noGrp="1"/>
          </p:cNvSpPr>
          <p:nvPr>
            <p:ph type="dt" sz="half" idx="10"/>
          </p:nvPr>
        </p:nvSpPr>
        <p:spPr/>
        <p:txBody>
          <a:bodyPr/>
          <a:lstStyle/>
          <a:p>
            <a:fld id="{FCB17454-9554-4A11-8E88-D95857D510D2}" type="datetimeFigureOut">
              <a:rPr lang="en-GB" smtClean="0"/>
              <a:t>26/04/2022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41628094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mtClean="0"/>
              <a:t>Titelmasterformat durch Klicken bearbeiten</a:t>
            </a:r>
            <a:endParaRPr lang="en-US" dirty="0"/>
          </a:p>
        </p:txBody>
      </p:sp>
      <p:sp>
        <p:nvSpPr>
          <p:cNvPr id="3" name="Content Placeholder 2"/>
          <p:cNvSpPr>
            <a:spLocks noGrp="1"/>
          </p:cNvSpPr>
          <p:nvPr>
            <p:ph idx="1"/>
          </p:nvPr>
        </p:nvSpPr>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Date Placeholder 3"/>
          <p:cNvSpPr>
            <a:spLocks noGrp="1"/>
          </p:cNvSpPr>
          <p:nvPr>
            <p:ph type="dt" sz="half" idx="10"/>
          </p:nvPr>
        </p:nvSpPr>
        <p:spPr/>
        <p:txBody>
          <a:bodyPr/>
          <a:lstStyle/>
          <a:p>
            <a:fld id="{FCB17454-9554-4A11-8E88-D95857D510D2}" type="datetimeFigureOut">
              <a:rPr lang="en-GB" smtClean="0"/>
              <a:t>26/04/2022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27826516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424915" y="1709740"/>
            <a:ext cx="5371446" cy="2852737"/>
          </a:xfrm>
        </p:spPr>
        <p:txBody>
          <a:bodyPr anchor="b"/>
          <a:lstStyle>
            <a:lvl1pPr>
              <a:defRPr sz="4087"/>
            </a:lvl1pPr>
          </a:lstStyle>
          <a:p>
            <a:r>
              <a:rPr lang="de-DE" smtClean="0"/>
              <a:t>Titelmasterformat durch Klicken bearbeiten</a:t>
            </a:r>
            <a:endParaRPr lang="en-US" dirty="0"/>
          </a:p>
        </p:txBody>
      </p:sp>
      <p:sp>
        <p:nvSpPr>
          <p:cNvPr id="3" name="Text Placeholder 2"/>
          <p:cNvSpPr>
            <a:spLocks noGrp="1"/>
          </p:cNvSpPr>
          <p:nvPr>
            <p:ph type="body" idx="1"/>
          </p:nvPr>
        </p:nvSpPr>
        <p:spPr>
          <a:xfrm>
            <a:off x="424915" y="4589465"/>
            <a:ext cx="5371446" cy="1500187"/>
          </a:xfrm>
        </p:spPr>
        <p:txBody>
          <a:bodyPr/>
          <a:lstStyle>
            <a:lvl1pPr marL="0" indent="0">
              <a:buNone/>
              <a:defRPr sz="1635">
                <a:solidFill>
                  <a:schemeClr val="tx1"/>
                </a:solidFill>
              </a:defRPr>
            </a:lvl1pPr>
            <a:lvl2pPr marL="311399" indent="0">
              <a:buNone/>
              <a:defRPr sz="1362">
                <a:solidFill>
                  <a:schemeClr val="tx1">
                    <a:tint val="75000"/>
                  </a:schemeClr>
                </a:solidFill>
              </a:defRPr>
            </a:lvl2pPr>
            <a:lvl3pPr marL="622798" indent="0">
              <a:buNone/>
              <a:defRPr sz="1226">
                <a:solidFill>
                  <a:schemeClr val="tx1">
                    <a:tint val="75000"/>
                  </a:schemeClr>
                </a:solidFill>
              </a:defRPr>
            </a:lvl3pPr>
            <a:lvl4pPr marL="934197" indent="0">
              <a:buNone/>
              <a:defRPr sz="1090">
                <a:solidFill>
                  <a:schemeClr val="tx1">
                    <a:tint val="75000"/>
                  </a:schemeClr>
                </a:solidFill>
              </a:defRPr>
            </a:lvl4pPr>
            <a:lvl5pPr marL="1245596" indent="0">
              <a:buNone/>
              <a:defRPr sz="1090">
                <a:solidFill>
                  <a:schemeClr val="tx1">
                    <a:tint val="75000"/>
                  </a:schemeClr>
                </a:solidFill>
              </a:defRPr>
            </a:lvl5pPr>
            <a:lvl6pPr marL="1556995" indent="0">
              <a:buNone/>
              <a:defRPr sz="1090">
                <a:solidFill>
                  <a:schemeClr val="tx1">
                    <a:tint val="75000"/>
                  </a:schemeClr>
                </a:solidFill>
              </a:defRPr>
            </a:lvl6pPr>
            <a:lvl7pPr marL="1868394" indent="0">
              <a:buNone/>
              <a:defRPr sz="1090">
                <a:solidFill>
                  <a:schemeClr val="tx1">
                    <a:tint val="75000"/>
                  </a:schemeClr>
                </a:solidFill>
              </a:defRPr>
            </a:lvl7pPr>
            <a:lvl8pPr marL="2179792" indent="0">
              <a:buNone/>
              <a:defRPr sz="1090">
                <a:solidFill>
                  <a:schemeClr val="tx1">
                    <a:tint val="75000"/>
                  </a:schemeClr>
                </a:solidFill>
              </a:defRPr>
            </a:lvl8pPr>
            <a:lvl9pPr marL="2491191" indent="0">
              <a:buNone/>
              <a:defRPr sz="1090">
                <a:solidFill>
                  <a:schemeClr val="tx1">
                    <a:tint val="75000"/>
                  </a:schemeClr>
                </a:solidFill>
              </a:defRPr>
            </a:lvl9pPr>
          </a:lstStyle>
          <a:p>
            <a:pPr lvl="0"/>
            <a:r>
              <a:rPr lang="de-DE" smtClean="0"/>
              <a:t>Formatvorlagen des Textmasters bearbeiten</a:t>
            </a:r>
          </a:p>
        </p:txBody>
      </p:sp>
      <p:sp>
        <p:nvSpPr>
          <p:cNvPr id="4" name="Date Placeholder 3"/>
          <p:cNvSpPr>
            <a:spLocks noGrp="1"/>
          </p:cNvSpPr>
          <p:nvPr>
            <p:ph type="dt" sz="half" idx="10"/>
          </p:nvPr>
        </p:nvSpPr>
        <p:spPr/>
        <p:txBody>
          <a:bodyPr/>
          <a:lstStyle/>
          <a:p>
            <a:fld id="{FCB17454-9554-4A11-8E88-D95857D510D2}" type="datetimeFigureOut">
              <a:rPr lang="en-GB" smtClean="0"/>
              <a:t>26/04/2022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130979736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mtClean="0"/>
              <a:t>Titelmasterformat durch Klicken bearbeiten</a:t>
            </a:r>
            <a:endParaRPr lang="en-US" dirty="0"/>
          </a:p>
        </p:txBody>
      </p:sp>
      <p:sp>
        <p:nvSpPr>
          <p:cNvPr id="3" name="Content Placeholder 2"/>
          <p:cNvSpPr>
            <a:spLocks noGrp="1"/>
          </p:cNvSpPr>
          <p:nvPr>
            <p:ph sz="half" idx="1"/>
          </p:nvPr>
        </p:nvSpPr>
        <p:spPr>
          <a:xfrm>
            <a:off x="428159" y="1825625"/>
            <a:ext cx="2646799" cy="4351338"/>
          </a:xfrm>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Content Placeholder 3"/>
          <p:cNvSpPr>
            <a:spLocks noGrp="1"/>
          </p:cNvSpPr>
          <p:nvPr>
            <p:ph sz="half" idx="2"/>
          </p:nvPr>
        </p:nvSpPr>
        <p:spPr>
          <a:xfrm>
            <a:off x="3152805" y="1825625"/>
            <a:ext cx="2646799" cy="4351338"/>
          </a:xfrm>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5" name="Date Placeholder 4"/>
          <p:cNvSpPr>
            <a:spLocks noGrp="1"/>
          </p:cNvSpPr>
          <p:nvPr>
            <p:ph type="dt" sz="half" idx="10"/>
          </p:nvPr>
        </p:nvSpPr>
        <p:spPr/>
        <p:txBody>
          <a:bodyPr/>
          <a:lstStyle/>
          <a:p>
            <a:fld id="{FCB17454-9554-4A11-8E88-D95857D510D2}" type="datetimeFigureOut">
              <a:rPr lang="en-GB" smtClean="0"/>
              <a:t>26/04/2022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11327073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le 1"/>
          <p:cNvSpPr>
            <a:spLocks noGrp="1"/>
          </p:cNvSpPr>
          <p:nvPr>
            <p:ph type="title"/>
          </p:nvPr>
        </p:nvSpPr>
        <p:spPr>
          <a:xfrm>
            <a:off x="428970" y="365127"/>
            <a:ext cx="5371446" cy="1325563"/>
          </a:xfrm>
        </p:spPr>
        <p:txBody>
          <a:bodyPr/>
          <a:lstStyle/>
          <a:p>
            <a:r>
              <a:rPr lang="de-DE" smtClean="0"/>
              <a:t>Titelmasterformat durch Klicken bearbeiten</a:t>
            </a:r>
            <a:endParaRPr lang="en-US" dirty="0"/>
          </a:p>
        </p:txBody>
      </p:sp>
      <p:sp>
        <p:nvSpPr>
          <p:cNvPr id="3" name="Text Placeholder 2"/>
          <p:cNvSpPr>
            <a:spLocks noGrp="1"/>
          </p:cNvSpPr>
          <p:nvPr>
            <p:ph type="body" idx="1"/>
          </p:nvPr>
        </p:nvSpPr>
        <p:spPr>
          <a:xfrm>
            <a:off x="428971" y="1681163"/>
            <a:ext cx="2634635" cy="823912"/>
          </a:xfrm>
        </p:spPr>
        <p:txBody>
          <a:bodyPr anchor="b"/>
          <a:lstStyle>
            <a:lvl1pPr marL="0" indent="0">
              <a:buNone/>
              <a:defRPr sz="1635" b="1"/>
            </a:lvl1pPr>
            <a:lvl2pPr marL="311399" indent="0">
              <a:buNone/>
              <a:defRPr sz="1362" b="1"/>
            </a:lvl2pPr>
            <a:lvl3pPr marL="622798" indent="0">
              <a:buNone/>
              <a:defRPr sz="1226" b="1"/>
            </a:lvl3pPr>
            <a:lvl4pPr marL="934197" indent="0">
              <a:buNone/>
              <a:defRPr sz="1090" b="1"/>
            </a:lvl4pPr>
            <a:lvl5pPr marL="1245596" indent="0">
              <a:buNone/>
              <a:defRPr sz="1090" b="1"/>
            </a:lvl5pPr>
            <a:lvl6pPr marL="1556995" indent="0">
              <a:buNone/>
              <a:defRPr sz="1090" b="1"/>
            </a:lvl6pPr>
            <a:lvl7pPr marL="1868394" indent="0">
              <a:buNone/>
              <a:defRPr sz="1090" b="1"/>
            </a:lvl7pPr>
            <a:lvl8pPr marL="2179792" indent="0">
              <a:buNone/>
              <a:defRPr sz="1090" b="1"/>
            </a:lvl8pPr>
            <a:lvl9pPr marL="2491191" indent="0">
              <a:buNone/>
              <a:defRPr sz="1090" b="1"/>
            </a:lvl9pPr>
          </a:lstStyle>
          <a:p>
            <a:pPr lvl="0"/>
            <a:r>
              <a:rPr lang="de-DE" smtClean="0"/>
              <a:t>Formatvorlagen des Textmasters bearbeiten</a:t>
            </a:r>
          </a:p>
        </p:txBody>
      </p:sp>
      <p:sp>
        <p:nvSpPr>
          <p:cNvPr id="4" name="Content Placeholder 3"/>
          <p:cNvSpPr>
            <a:spLocks noGrp="1"/>
          </p:cNvSpPr>
          <p:nvPr>
            <p:ph sz="half" idx="2"/>
          </p:nvPr>
        </p:nvSpPr>
        <p:spPr>
          <a:xfrm>
            <a:off x="428971" y="2505075"/>
            <a:ext cx="2634635" cy="3684588"/>
          </a:xfrm>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5" name="Text Placeholder 4"/>
          <p:cNvSpPr>
            <a:spLocks noGrp="1"/>
          </p:cNvSpPr>
          <p:nvPr>
            <p:ph type="body" sz="quarter" idx="3"/>
          </p:nvPr>
        </p:nvSpPr>
        <p:spPr>
          <a:xfrm>
            <a:off x="3152806" y="1681163"/>
            <a:ext cx="2647610" cy="823912"/>
          </a:xfrm>
        </p:spPr>
        <p:txBody>
          <a:bodyPr anchor="b"/>
          <a:lstStyle>
            <a:lvl1pPr marL="0" indent="0">
              <a:buNone/>
              <a:defRPr sz="1635" b="1"/>
            </a:lvl1pPr>
            <a:lvl2pPr marL="311399" indent="0">
              <a:buNone/>
              <a:defRPr sz="1362" b="1"/>
            </a:lvl2pPr>
            <a:lvl3pPr marL="622798" indent="0">
              <a:buNone/>
              <a:defRPr sz="1226" b="1"/>
            </a:lvl3pPr>
            <a:lvl4pPr marL="934197" indent="0">
              <a:buNone/>
              <a:defRPr sz="1090" b="1"/>
            </a:lvl4pPr>
            <a:lvl5pPr marL="1245596" indent="0">
              <a:buNone/>
              <a:defRPr sz="1090" b="1"/>
            </a:lvl5pPr>
            <a:lvl6pPr marL="1556995" indent="0">
              <a:buNone/>
              <a:defRPr sz="1090" b="1"/>
            </a:lvl6pPr>
            <a:lvl7pPr marL="1868394" indent="0">
              <a:buNone/>
              <a:defRPr sz="1090" b="1"/>
            </a:lvl7pPr>
            <a:lvl8pPr marL="2179792" indent="0">
              <a:buNone/>
              <a:defRPr sz="1090" b="1"/>
            </a:lvl8pPr>
            <a:lvl9pPr marL="2491191" indent="0">
              <a:buNone/>
              <a:defRPr sz="1090" b="1"/>
            </a:lvl9pPr>
          </a:lstStyle>
          <a:p>
            <a:pPr lvl="0"/>
            <a:r>
              <a:rPr lang="de-DE" smtClean="0"/>
              <a:t>Formatvorlagen des Textmasters bearbeiten</a:t>
            </a:r>
          </a:p>
        </p:txBody>
      </p:sp>
      <p:sp>
        <p:nvSpPr>
          <p:cNvPr id="6" name="Content Placeholder 5"/>
          <p:cNvSpPr>
            <a:spLocks noGrp="1"/>
          </p:cNvSpPr>
          <p:nvPr>
            <p:ph sz="quarter" idx="4"/>
          </p:nvPr>
        </p:nvSpPr>
        <p:spPr>
          <a:xfrm>
            <a:off x="3152806" y="2505075"/>
            <a:ext cx="2647610" cy="3684588"/>
          </a:xfrm>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7" name="Date Placeholder 6"/>
          <p:cNvSpPr>
            <a:spLocks noGrp="1"/>
          </p:cNvSpPr>
          <p:nvPr>
            <p:ph type="dt" sz="half" idx="10"/>
          </p:nvPr>
        </p:nvSpPr>
        <p:spPr/>
        <p:txBody>
          <a:bodyPr/>
          <a:lstStyle/>
          <a:p>
            <a:fld id="{FCB17454-9554-4A11-8E88-D95857D510D2}" type="datetimeFigureOut">
              <a:rPr lang="en-GB" smtClean="0"/>
              <a:t>26/04/2022</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27963156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mtClean="0"/>
              <a:t>Titelmasterformat durch Klicken bearbeiten</a:t>
            </a:r>
            <a:endParaRPr lang="en-US" dirty="0"/>
          </a:p>
        </p:txBody>
      </p:sp>
      <p:sp>
        <p:nvSpPr>
          <p:cNvPr id="3" name="Date Placeholder 2"/>
          <p:cNvSpPr>
            <a:spLocks noGrp="1"/>
          </p:cNvSpPr>
          <p:nvPr>
            <p:ph type="dt" sz="half" idx="10"/>
          </p:nvPr>
        </p:nvSpPr>
        <p:spPr/>
        <p:txBody>
          <a:bodyPr/>
          <a:lstStyle/>
          <a:p>
            <a:fld id="{FCB17454-9554-4A11-8E88-D95857D510D2}" type="datetimeFigureOut">
              <a:rPr lang="en-GB" smtClean="0"/>
              <a:t>26/04/2022</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231711123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CB17454-9554-4A11-8E88-D95857D510D2}" type="datetimeFigureOut">
              <a:rPr lang="en-GB" smtClean="0"/>
              <a:t>26/04/2022</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24404848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428970" y="457200"/>
            <a:ext cx="2008616" cy="1600200"/>
          </a:xfrm>
        </p:spPr>
        <p:txBody>
          <a:bodyPr anchor="b"/>
          <a:lstStyle>
            <a:lvl1pPr>
              <a:defRPr sz="2180"/>
            </a:lvl1pPr>
          </a:lstStyle>
          <a:p>
            <a:r>
              <a:rPr lang="de-DE" smtClean="0"/>
              <a:t>Titelmasterformat durch Klicken bearbeiten</a:t>
            </a:r>
            <a:endParaRPr lang="en-US" dirty="0"/>
          </a:p>
        </p:txBody>
      </p:sp>
      <p:sp>
        <p:nvSpPr>
          <p:cNvPr id="3" name="Content Placeholder 2"/>
          <p:cNvSpPr>
            <a:spLocks noGrp="1"/>
          </p:cNvSpPr>
          <p:nvPr>
            <p:ph idx="1"/>
          </p:nvPr>
        </p:nvSpPr>
        <p:spPr>
          <a:xfrm>
            <a:off x="2647610" y="987427"/>
            <a:ext cx="3152805" cy="4873625"/>
          </a:xfrm>
        </p:spPr>
        <p:txBody>
          <a:bodyPr/>
          <a:lstStyle>
            <a:lvl1pPr>
              <a:defRPr sz="2180"/>
            </a:lvl1pPr>
            <a:lvl2pPr>
              <a:defRPr sz="1907"/>
            </a:lvl2pPr>
            <a:lvl3pPr>
              <a:defRPr sz="1635"/>
            </a:lvl3pPr>
            <a:lvl4pPr>
              <a:defRPr sz="1362"/>
            </a:lvl4pPr>
            <a:lvl5pPr>
              <a:defRPr sz="1362"/>
            </a:lvl5pPr>
            <a:lvl6pPr>
              <a:defRPr sz="1362"/>
            </a:lvl6pPr>
            <a:lvl7pPr>
              <a:defRPr sz="1362"/>
            </a:lvl7pPr>
            <a:lvl8pPr>
              <a:defRPr sz="1362"/>
            </a:lvl8pPr>
            <a:lvl9pPr>
              <a:defRPr sz="1362"/>
            </a:lvl9p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Text Placeholder 3"/>
          <p:cNvSpPr>
            <a:spLocks noGrp="1"/>
          </p:cNvSpPr>
          <p:nvPr>
            <p:ph type="body" sz="half" idx="2"/>
          </p:nvPr>
        </p:nvSpPr>
        <p:spPr>
          <a:xfrm>
            <a:off x="428970" y="2057400"/>
            <a:ext cx="2008616" cy="3811588"/>
          </a:xfrm>
        </p:spPr>
        <p:txBody>
          <a:bodyPr/>
          <a:lstStyle>
            <a:lvl1pPr marL="0" indent="0">
              <a:buNone/>
              <a:defRPr sz="1090"/>
            </a:lvl1pPr>
            <a:lvl2pPr marL="311399" indent="0">
              <a:buNone/>
              <a:defRPr sz="954"/>
            </a:lvl2pPr>
            <a:lvl3pPr marL="622798" indent="0">
              <a:buNone/>
              <a:defRPr sz="817"/>
            </a:lvl3pPr>
            <a:lvl4pPr marL="934197" indent="0">
              <a:buNone/>
              <a:defRPr sz="681"/>
            </a:lvl4pPr>
            <a:lvl5pPr marL="1245596" indent="0">
              <a:buNone/>
              <a:defRPr sz="681"/>
            </a:lvl5pPr>
            <a:lvl6pPr marL="1556995" indent="0">
              <a:buNone/>
              <a:defRPr sz="681"/>
            </a:lvl6pPr>
            <a:lvl7pPr marL="1868394" indent="0">
              <a:buNone/>
              <a:defRPr sz="681"/>
            </a:lvl7pPr>
            <a:lvl8pPr marL="2179792" indent="0">
              <a:buNone/>
              <a:defRPr sz="681"/>
            </a:lvl8pPr>
            <a:lvl9pPr marL="2491191" indent="0">
              <a:buNone/>
              <a:defRPr sz="681"/>
            </a:lvl9pPr>
          </a:lstStyle>
          <a:p>
            <a:pPr lvl="0"/>
            <a:r>
              <a:rPr lang="de-DE" smtClean="0"/>
              <a:t>Formatvorlagen des Textmasters bearbeiten</a:t>
            </a:r>
          </a:p>
        </p:txBody>
      </p:sp>
      <p:sp>
        <p:nvSpPr>
          <p:cNvPr id="5" name="Date Placeholder 4"/>
          <p:cNvSpPr>
            <a:spLocks noGrp="1"/>
          </p:cNvSpPr>
          <p:nvPr>
            <p:ph type="dt" sz="half" idx="10"/>
          </p:nvPr>
        </p:nvSpPr>
        <p:spPr/>
        <p:txBody>
          <a:bodyPr/>
          <a:lstStyle/>
          <a:p>
            <a:fld id="{FCB17454-9554-4A11-8E88-D95857D510D2}" type="datetimeFigureOut">
              <a:rPr lang="en-GB" smtClean="0"/>
              <a:t>26/04/2022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4263940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428970" y="457200"/>
            <a:ext cx="2008616" cy="1600200"/>
          </a:xfrm>
        </p:spPr>
        <p:txBody>
          <a:bodyPr anchor="b"/>
          <a:lstStyle>
            <a:lvl1pPr>
              <a:defRPr sz="2180"/>
            </a:lvl1pPr>
          </a:lstStyle>
          <a:p>
            <a:r>
              <a:rPr lang="de-DE" smtClean="0"/>
              <a:t>Titelmasterformat durch Klicken bearbeiten</a:t>
            </a:r>
            <a:endParaRPr lang="en-US" dirty="0"/>
          </a:p>
        </p:txBody>
      </p:sp>
      <p:sp>
        <p:nvSpPr>
          <p:cNvPr id="3" name="Picture Placeholder 2"/>
          <p:cNvSpPr>
            <a:spLocks noGrp="1" noChangeAspect="1"/>
          </p:cNvSpPr>
          <p:nvPr>
            <p:ph type="pic" idx="1"/>
          </p:nvPr>
        </p:nvSpPr>
        <p:spPr>
          <a:xfrm>
            <a:off x="2647610" y="987427"/>
            <a:ext cx="3152805" cy="4873625"/>
          </a:xfrm>
        </p:spPr>
        <p:txBody>
          <a:bodyPr anchor="t"/>
          <a:lstStyle>
            <a:lvl1pPr marL="0" indent="0">
              <a:buNone/>
              <a:defRPr sz="2180"/>
            </a:lvl1pPr>
            <a:lvl2pPr marL="311399" indent="0">
              <a:buNone/>
              <a:defRPr sz="1907"/>
            </a:lvl2pPr>
            <a:lvl3pPr marL="622798" indent="0">
              <a:buNone/>
              <a:defRPr sz="1635"/>
            </a:lvl3pPr>
            <a:lvl4pPr marL="934197" indent="0">
              <a:buNone/>
              <a:defRPr sz="1362"/>
            </a:lvl4pPr>
            <a:lvl5pPr marL="1245596" indent="0">
              <a:buNone/>
              <a:defRPr sz="1362"/>
            </a:lvl5pPr>
            <a:lvl6pPr marL="1556995" indent="0">
              <a:buNone/>
              <a:defRPr sz="1362"/>
            </a:lvl6pPr>
            <a:lvl7pPr marL="1868394" indent="0">
              <a:buNone/>
              <a:defRPr sz="1362"/>
            </a:lvl7pPr>
            <a:lvl8pPr marL="2179792" indent="0">
              <a:buNone/>
              <a:defRPr sz="1362"/>
            </a:lvl8pPr>
            <a:lvl9pPr marL="2491191" indent="0">
              <a:buNone/>
              <a:defRPr sz="1362"/>
            </a:lvl9pPr>
          </a:lstStyle>
          <a:p>
            <a:r>
              <a:rPr lang="de-DE" smtClean="0"/>
              <a:t>Bild durch Klicken auf Symbol hinzufügen</a:t>
            </a:r>
            <a:endParaRPr lang="en-US" dirty="0"/>
          </a:p>
        </p:txBody>
      </p:sp>
      <p:sp>
        <p:nvSpPr>
          <p:cNvPr id="4" name="Text Placeholder 3"/>
          <p:cNvSpPr>
            <a:spLocks noGrp="1"/>
          </p:cNvSpPr>
          <p:nvPr>
            <p:ph type="body" sz="half" idx="2"/>
          </p:nvPr>
        </p:nvSpPr>
        <p:spPr>
          <a:xfrm>
            <a:off x="428970" y="2057400"/>
            <a:ext cx="2008616" cy="3811588"/>
          </a:xfrm>
        </p:spPr>
        <p:txBody>
          <a:bodyPr/>
          <a:lstStyle>
            <a:lvl1pPr marL="0" indent="0">
              <a:buNone/>
              <a:defRPr sz="1090"/>
            </a:lvl1pPr>
            <a:lvl2pPr marL="311399" indent="0">
              <a:buNone/>
              <a:defRPr sz="954"/>
            </a:lvl2pPr>
            <a:lvl3pPr marL="622798" indent="0">
              <a:buNone/>
              <a:defRPr sz="817"/>
            </a:lvl3pPr>
            <a:lvl4pPr marL="934197" indent="0">
              <a:buNone/>
              <a:defRPr sz="681"/>
            </a:lvl4pPr>
            <a:lvl5pPr marL="1245596" indent="0">
              <a:buNone/>
              <a:defRPr sz="681"/>
            </a:lvl5pPr>
            <a:lvl6pPr marL="1556995" indent="0">
              <a:buNone/>
              <a:defRPr sz="681"/>
            </a:lvl6pPr>
            <a:lvl7pPr marL="1868394" indent="0">
              <a:buNone/>
              <a:defRPr sz="681"/>
            </a:lvl7pPr>
            <a:lvl8pPr marL="2179792" indent="0">
              <a:buNone/>
              <a:defRPr sz="681"/>
            </a:lvl8pPr>
            <a:lvl9pPr marL="2491191" indent="0">
              <a:buNone/>
              <a:defRPr sz="681"/>
            </a:lvl9pPr>
          </a:lstStyle>
          <a:p>
            <a:pPr lvl="0"/>
            <a:r>
              <a:rPr lang="de-DE" smtClean="0"/>
              <a:t>Formatvorlagen des Textmasters bearbeiten</a:t>
            </a:r>
          </a:p>
        </p:txBody>
      </p:sp>
      <p:sp>
        <p:nvSpPr>
          <p:cNvPr id="5" name="Date Placeholder 4"/>
          <p:cNvSpPr>
            <a:spLocks noGrp="1"/>
          </p:cNvSpPr>
          <p:nvPr>
            <p:ph type="dt" sz="half" idx="10"/>
          </p:nvPr>
        </p:nvSpPr>
        <p:spPr/>
        <p:txBody>
          <a:bodyPr/>
          <a:lstStyle/>
          <a:p>
            <a:fld id="{FCB17454-9554-4A11-8E88-D95857D510D2}" type="datetimeFigureOut">
              <a:rPr lang="en-GB" smtClean="0"/>
              <a:t>26/04/2022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4F71CD29-B702-4BE8-AF81-18F5C9CCC1DA}" type="slidenum">
              <a:rPr lang="en-GB" smtClean="0"/>
              <a:t>‹Nr.›</a:t>
            </a:fld>
            <a:endParaRPr lang="en-GB"/>
          </a:p>
        </p:txBody>
      </p:sp>
    </p:spTree>
    <p:extLst>
      <p:ext uri="{BB962C8B-B14F-4D97-AF65-F5344CB8AC3E}">
        <p14:creationId xmlns:p14="http://schemas.microsoft.com/office/powerpoint/2010/main" val="11733930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28159" y="365127"/>
            <a:ext cx="5371446" cy="1325563"/>
          </a:xfrm>
          <a:prstGeom prst="rect">
            <a:avLst/>
          </a:prstGeom>
        </p:spPr>
        <p:txBody>
          <a:bodyPr vert="horz" lIns="91440" tIns="45720" rIns="91440" bIns="45720" rtlCol="0" anchor="ctr">
            <a:normAutofit/>
          </a:bodyPr>
          <a:lstStyle/>
          <a:p>
            <a:r>
              <a:rPr lang="de-DE" smtClean="0"/>
              <a:t>Titelmasterformat durch Klicken bearbeiten</a:t>
            </a:r>
            <a:endParaRPr lang="en-US" dirty="0"/>
          </a:p>
        </p:txBody>
      </p:sp>
      <p:sp>
        <p:nvSpPr>
          <p:cNvPr id="3" name="Text Placeholder 2"/>
          <p:cNvSpPr>
            <a:spLocks noGrp="1"/>
          </p:cNvSpPr>
          <p:nvPr>
            <p:ph type="body" idx="1"/>
          </p:nvPr>
        </p:nvSpPr>
        <p:spPr>
          <a:xfrm>
            <a:off x="428159" y="1825625"/>
            <a:ext cx="5371446" cy="4351338"/>
          </a:xfrm>
          <a:prstGeom prst="rect">
            <a:avLst/>
          </a:prstGeom>
        </p:spPr>
        <p:txBody>
          <a:bodyPr vert="horz" lIns="91440" tIns="45720" rIns="91440" bIns="45720" rtlCol="0">
            <a:normAutofit/>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Date Placeholder 3"/>
          <p:cNvSpPr>
            <a:spLocks noGrp="1"/>
          </p:cNvSpPr>
          <p:nvPr>
            <p:ph type="dt" sz="half" idx="2"/>
          </p:nvPr>
        </p:nvSpPr>
        <p:spPr>
          <a:xfrm>
            <a:off x="428159" y="6356352"/>
            <a:ext cx="1401247" cy="365125"/>
          </a:xfrm>
          <a:prstGeom prst="rect">
            <a:avLst/>
          </a:prstGeom>
        </p:spPr>
        <p:txBody>
          <a:bodyPr vert="horz" lIns="91440" tIns="45720" rIns="91440" bIns="45720" rtlCol="0" anchor="ctr"/>
          <a:lstStyle>
            <a:lvl1pPr algn="l">
              <a:defRPr sz="817">
                <a:solidFill>
                  <a:schemeClr val="tx1">
                    <a:tint val="75000"/>
                  </a:schemeClr>
                </a:solidFill>
              </a:defRPr>
            </a:lvl1pPr>
          </a:lstStyle>
          <a:p>
            <a:fld id="{FCB17454-9554-4A11-8E88-D95857D510D2}" type="datetimeFigureOut">
              <a:rPr lang="en-GB" smtClean="0"/>
              <a:t>26/04/2022</a:t>
            </a:fld>
            <a:endParaRPr lang="en-GB"/>
          </a:p>
        </p:txBody>
      </p:sp>
      <p:sp>
        <p:nvSpPr>
          <p:cNvPr id="5" name="Footer Placeholder 4"/>
          <p:cNvSpPr>
            <a:spLocks noGrp="1"/>
          </p:cNvSpPr>
          <p:nvPr>
            <p:ph type="ftr" sz="quarter" idx="3"/>
          </p:nvPr>
        </p:nvSpPr>
        <p:spPr>
          <a:xfrm>
            <a:off x="2062947" y="6356352"/>
            <a:ext cx="2101870" cy="365125"/>
          </a:xfrm>
          <a:prstGeom prst="rect">
            <a:avLst/>
          </a:prstGeom>
        </p:spPr>
        <p:txBody>
          <a:bodyPr vert="horz" lIns="91440" tIns="45720" rIns="91440" bIns="45720" rtlCol="0" anchor="ctr"/>
          <a:lstStyle>
            <a:lvl1pPr algn="ctr">
              <a:defRPr sz="817">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4398357" y="6356352"/>
            <a:ext cx="1401247" cy="365125"/>
          </a:xfrm>
          <a:prstGeom prst="rect">
            <a:avLst/>
          </a:prstGeom>
        </p:spPr>
        <p:txBody>
          <a:bodyPr vert="horz" lIns="91440" tIns="45720" rIns="91440" bIns="45720" rtlCol="0" anchor="ctr"/>
          <a:lstStyle>
            <a:lvl1pPr algn="r">
              <a:defRPr sz="817">
                <a:solidFill>
                  <a:schemeClr val="tx1">
                    <a:tint val="75000"/>
                  </a:schemeClr>
                </a:solidFill>
              </a:defRPr>
            </a:lvl1pPr>
          </a:lstStyle>
          <a:p>
            <a:fld id="{4F71CD29-B702-4BE8-AF81-18F5C9CCC1DA}" type="slidenum">
              <a:rPr lang="en-GB" smtClean="0"/>
              <a:t>‹Nr.›</a:t>
            </a:fld>
            <a:endParaRPr lang="en-GB"/>
          </a:p>
        </p:txBody>
      </p:sp>
    </p:spTree>
    <p:extLst>
      <p:ext uri="{BB962C8B-B14F-4D97-AF65-F5344CB8AC3E}">
        <p14:creationId xmlns:p14="http://schemas.microsoft.com/office/powerpoint/2010/main" val="3149885989"/>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22798" rtl="0" eaLnBrk="1" latinLnBrk="0" hangingPunct="1">
        <a:lnSpc>
          <a:spcPct val="90000"/>
        </a:lnSpc>
        <a:spcBef>
          <a:spcPct val="0"/>
        </a:spcBef>
        <a:buNone/>
        <a:defRPr sz="2997" kern="1200">
          <a:solidFill>
            <a:schemeClr val="tx1"/>
          </a:solidFill>
          <a:latin typeface="+mj-lt"/>
          <a:ea typeface="+mj-ea"/>
          <a:cs typeface="+mj-cs"/>
        </a:defRPr>
      </a:lvl1pPr>
    </p:titleStyle>
    <p:bodyStyle>
      <a:lvl1pPr marL="155699" indent="-155699" algn="l" defTabSz="622798" rtl="0" eaLnBrk="1" latinLnBrk="0" hangingPunct="1">
        <a:lnSpc>
          <a:spcPct val="90000"/>
        </a:lnSpc>
        <a:spcBef>
          <a:spcPts val="681"/>
        </a:spcBef>
        <a:buFont typeface="Arial" panose="020B0604020202020204" pitchFamily="34" charset="0"/>
        <a:buChar char="•"/>
        <a:defRPr sz="1907" kern="1200">
          <a:solidFill>
            <a:schemeClr val="tx1"/>
          </a:solidFill>
          <a:latin typeface="+mn-lt"/>
          <a:ea typeface="+mn-ea"/>
          <a:cs typeface="+mn-cs"/>
        </a:defRPr>
      </a:lvl1pPr>
      <a:lvl2pPr marL="467098" indent="-155699" algn="l" defTabSz="622798" rtl="0" eaLnBrk="1" latinLnBrk="0" hangingPunct="1">
        <a:lnSpc>
          <a:spcPct val="90000"/>
        </a:lnSpc>
        <a:spcBef>
          <a:spcPts val="341"/>
        </a:spcBef>
        <a:buFont typeface="Arial" panose="020B0604020202020204" pitchFamily="34" charset="0"/>
        <a:buChar char="•"/>
        <a:defRPr sz="1635" kern="1200">
          <a:solidFill>
            <a:schemeClr val="tx1"/>
          </a:solidFill>
          <a:latin typeface="+mn-lt"/>
          <a:ea typeface="+mn-ea"/>
          <a:cs typeface="+mn-cs"/>
        </a:defRPr>
      </a:lvl2pPr>
      <a:lvl3pPr marL="778497" indent="-155699" algn="l" defTabSz="622798" rtl="0" eaLnBrk="1" latinLnBrk="0" hangingPunct="1">
        <a:lnSpc>
          <a:spcPct val="90000"/>
        </a:lnSpc>
        <a:spcBef>
          <a:spcPts val="341"/>
        </a:spcBef>
        <a:buFont typeface="Arial" panose="020B0604020202020204" pitchFamily="34" charset="0"/>
        <a:buChar char="•"/>
        <a:defRPr sz="1362" kern="1200">
          <a:solidFill>
            <a:schemeClr val="tx1"/>
          </a:solidFill>
          <a:latin typeface="+mn-lt"/>
          <a:ea typeface="+mn-ea"/>
          <a:cs typeface="+mn-cs"/>
        </a:defRPr>
      </a:lvl3pPr>
      <a:lvl4pPr marL="1089896" indent="-155699" algn="l" defTabSz="622798" rtl="0" eaLnBrk="1" latinLnBrk="0" hangingPunct="1">
        <a:lnSpc>
          <a:spcPct val="90000"/>
        </a:lnSpc>
        <a:spcBef>
          <a:spcPts val="341"/>
        </a:spcBef>
        <a:buFont typeface="Arial" panose="020B0604020202020204" pitchFamily="34" charset="0"/>
        <a:buChar char="•"/>
        <a:defRPr sz="1226" kern="1200">
          <a:solidFill>
            <a:schemeClr val="tx1"/>
          </a:solidFill>
          <a:latin typeface="+mn-lt"/>
          <a:ea typeface="+mn-ea"/>
          <a:cs typeface="+mn-cs"/>
        </a:defRPr>
      </a:lvl4pPr>
      <a:lvl5pPr marL="1401295" indent="-155699" algn="l" defTabSz="622798" rtl="0" eaLnBrk="1" latinLnBrk="0" hangingPunct="1">
        <a:lnSpc>
          <a:spcPct val="90000"/>
        </a:lnSpc>
        <a:spcBef>
          <a:spcPts val="341"/>
        </a:spcBef>
        <a:buFont typeface="Arial" panose="020B0604020202020204" pitchFamily="34" charset="0"/>
        <a:buChar char="•"/>
        <a:defRPr sz="1226" kern="1200">
          <a:solidFill>
            <a:schemeClr val="tx1"/>
          </a:solidFill>
          <a:latin typeface="+mn-lt"/>
          <a:ea typeface="+mn-ea"/>
          <a:cs typeface="+mn-cs"/>
        </a:defRPr>
      </a:lvl5pPr>
      <a:lvl6pPr marL="1712694" indent="-155699" algn="l" defTabSz="622798" rtl="0" eaLnBrk="1" latinLnBrk="0" hangingPunct="1">
        <a:lnSpc>
          <a:spcPct val="90000"/>
        </a:lnSpc>
        <a:spcBef>
          <a:spcPts val="341"/>
        </a:spcBef>
        <a:buFont typeface="Arial" panose="020B0604020202020204" pitchFamily="34" charset="0"/>
        <a:buChar char="•"/>
        <a:defRPr sz="1226" kern="1200">
          <a:solidFill>
            <a:schemeClr val="tx1"/>
          </a:solidFill>
          <a:latin typeface="+mn-lt"/>
          <a:ea typeface="+mn-ea"/>
          <a:cs typeface="+mn-cs"/>
        </a:defRPr>
      </a:lvl6pPr>
      <a:lvl7pPr marL="2024093" indent="-155699" algn="l" defTabSz="622798" rtl="0" eaLnBrk="1" latinLnBrk="0" hangingPunct="1">
        <a:lnSpc>
          <a:spcPct val="90000"/>
        </a:lnSpc>
        <a:spcBef>
          <a:spcPts val="341"/>
        </a:spcBef>
        <a:buFont typeface="Arial" panose="020B0604020202020204" pitchFamily="34" charset="0"/>
        <a:buChar char="•"/>
        <a:defRPr sz="1226" kern="1200">
          <a:solidFill>
            <a:schemeClr val="tx1"/>
          </a:solidFill>
          <a:latin typeface="+mn-lt"/>
          <a:ea typeface="+mn-ea"/>
          <a:cs typeface="+mn-cs"/>
        </a:defRPr>
      </a:lvl7pPr>
      <a:lvl8pPr marL="2335492" indent="-155699" algn="l" defTabSz="622798" rtl="0" eaLnBrk="1" latinLnBrk="0" hangingPunct="1">
        <a:lnSpc>
          <a:spcPct val="90000"/>
        </a:lnSpc>
        <a:spcBef>
          <a:spcPts val="341"/>
        </a:spcBef>
        <a:buFont typeface="Arial" panose="020B0604020202020204" pitchFamily="34" charset="0"/>
        <a:buChar char="•"/>
        <a:defRPr sz="1226" kern="1200">
          <a:solidFill>
            <a:schemeClr val="tx1"/>
          </a:solidFill>
          <a:latin typeface="+mn-lt"/>
          <a:ea typeface="+mn-ea"/>
          <a:cs typeface="+mn-cs"/>
        </a:defRPr>
      </a:lvl8pPr>
      <a:lvl9pPr marL="2646891" indent="-155699" algn="l" defTabSz="622798" rtl="0" eaLnBrk="1" latinLnBrk="0" hangingPunct="1">
        <a:lnSpc>
          <a:spcPct val="90000"/>
        </a:lnSpc>
        <a:spcBef>
          <a:spcPts val="341"/>
        </a:spcBef>
        <a:buFont typeface="Arial" panose="020B0604020202020204" pitchFamily="34" charset="0"/>
        <a:buChar char="•"/>
        <a:defRPr sz="1226" kern="1200">
          <a:solidFill>
            <a:schemeClr val="tx1"/>
          </a:solidFill>
          <a:latin typeface="+mn-lt"/>
          <a:ea typeface="+mn-ea"/>
          <a:cs typeface="+mn-cs"/>
        </a:defRPr>
      </a:lvl9pPr>
    </p:bodyStyle>
    <p:otherStyle>
      <a:defPPr>
        <a:defRPr lang="en-US"/>
      </a:defPPr>
      <a:lvl1pPr marL="0" algn="l" defTabSz="622798" rtl="0" eaLnBrk="1" latinLnBrk="0" hangingPunct="1">
        <a:defRPr sz="1226" kern="1200">
          <a:solidFill>
            <a:schemeClr val="tx1"/>
          </a:solidFill>
          <a:latin typeface="+mn-lt"/>
          <a:ea typeface="+mn-ea"/>
          <a:cs typeface="+mn-cs"/>
        </a:defRPr>
      </a:lvl1pPr>
      <a:lvl2pPr marL="311399" algn="l" defTabSz="622798" rtl="0" eaLnBrk="1" latinLnBrk="0" hangingPunct="1">
        <a:defRPr sz="1226" kern="1200">
          <a:solidFill>
            <a:schemeClr val="tx1"/>
          </a:solidFill>
          <a:latin typeface="+mn-lt"/>
          <a:ea typeface="+mn-ea"/>
          <a:cs typeface="+mn-cs"/>
        </a:defRPr>
      </a:lvl2pPr>
      <a:lvl3pPr marL="622798" algn="l" defTabSz="622798" rtl="0" eaLnBrk="1" latinLnBrk="0" hangingPunct="1">
        <a:defRPr sz="1226" kern="1200">
          <a:solidFill>
            <a:schemeClr val="tx1"/>
          </a:solidFill>
          <a:latin typeface="+mn-lt"/>
          <a:ea typeface="+mn-ea"/>
          <a:cs typeface="+mn-cs"/>
        </a:defRPr>
      </a:lvl3pPr>
      <a:lvl4pPr marL="934197" algn="l" defTabSz="622798" rtl="0" eaLnBrk="1" latinLnBrk="0" hangingPunct="1">
        <a:defRPr sz="1226" kern="1200">
          <a:solidFill>
            <a:schemeClr val="tx1"/>
          </a:solidFill>
          <a:latin typeface="+mn-lt"/>
          <a:ea typeface="+mn-ea"/>
          <a:cs typeface="+mn-cs"/>
        </a:defRPr>
      </a:lvl4pPr>
      <a:lvl5pPr marL="1245596" algn="l" defTabSz="622798" rtl="0" eaLnBrk="1" latinLnBrk="0" hangingPunct="1">
        <a:defRPr sz="1226" kern="1200">
          <a:solidFill>
            <a:schemeClr val="tx1"/>
          </a:solidFill>
          <a:latin typeface="+mn-lt"/>
          <a:ea typeface="+mn-ea"/>
          <a:cs typeface="+mn-cs"/>
        </a:defRPr>
      </a:lvl5pPr>
      <a:lvl6pPr marL="1556995" algn="l" defTabSz="622798" rtl="0" eaLnBrk="1" latinLnBrk="0" hangingPunct="1">
        <a:defRPr sz="1226" kern="1200">
          <a:solidFill>
            <a:schemeClr val="tx1"/>
          </a:solidFill>
          <a:latin typeface="+mn-lt"/>
          <a:ea typeface="+mn-ea"/>
          <a:cs typeface="+mn-cs"/>
        </a:defRPr>
      </a:lvl6pPr>
      <a:lvl7pPr marL="1868394" algn="l" defTabSz="622798" rtl="0" eaLnBrk="1" latinLnBrk="0" hangingPunct="1">
        <a:defRPr sz="1226" kern="1200">
          <a:solidFill>
            <a:schemeClr val="tx1"/>
          </a:solidFill>
          <a:latin typeface="+mn-lt"/>
          <a:ea typeface="+mn-ea"/>
          <a:cs typeface="+mn-cs"/>
        </a:defRPr>
      </a:lvl7pPr>
      <a:lvl8pPr marL="2179792" algn="l" defTabSz="622798" rtl="0" eaLnBrk="1" latinLnBrk="0" hangingPunct="1">
        <a:defRPr sz="1226" kern="1200">
          <a:solidFill>
            <a:schemeClr val="tx1"/>
          </a:solidFill>
          <a:latin typeface="+mn-lt"/>
          <a:ea typeface="+mn-ea"/>
          <a:cs typeface="+mn-cs"/>
        </a:defRPr>
      </a:lvl8pPr>
      <a:lvl9pPr marL="2491191" algn="l" defTabSz="622798" rtl="0" eaLnBrk="1" latinLnBrk="0" hangingPunct="1">
        <a:defRPr sz="1226"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2" name="Grafik 61"/>
          <p:cNvPicPr>
            <a:picLocks noChangeAspect="1"/>
          </p:cNvPicPr>
          <p:nvPr/>
        </p:nvPicPr>
        <p:blipFill rotWithShape="1">
          <a:blip r:embed="rId3" cstate="print">
            <a:extLst>
              <a:ext uri="{28A0092B-C50C-407E-A947-70E740481C1C}">
                <a14:useLocalDpi xmlns:a14="http://schemas.microsoft.com/office/drawing/2010/main" val="0"/>
              </a:ext>
            </a:extLst>
          </a:blip>
          <a:srcRect l="14252" t="18515" r="8838" b="-1727"/>
          <a:stretch/>
        </p:blipFill>
        <p:spPr>
          <a:xfrm>
            <a:off x="-53341" y="-80478"/>
            <a:ext cx="6281104" cy="7066251"/>
          </a:xfrm>
          <a:prstGeom prst="rect">
            <a:avLst/>
          </a:prstGeom>
          <a:ln w="12700">
            <a:noFill/>
          </a:ln>
        </p:spPr>
      </p:pic>
    </p:spTree>
    <p:extLst>
      <p:ext uri="{BB962C8B-B14F-4D97-AF65-F5344CB8AC3E}">
        <p14:creationId xmlns:p14="http://schemas.microsoft.com/office/powerpoint/2010/main" val="31267254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122</Words>
  <Application>Microsoft Office PowerPoint</Application>
  <PresentationFormat>Benutzerdefiniert</PresentationFormat>
  <Paragraphs>11</Paragraphs>
  <Slides>1</Slides>
  <Notes>1</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1</vt:i4>
      </vt:variant>
    </vt:vector>
  </HeadingPairs>
  <TitlesOfParts>
    <vt:vector size="5" baseType="lpstr">
      <vt:lpstr>Arial</vt:lpstr>
      <vt:lpstr>Calibri</vt:lpstr>
      <vt:lpstr>Calibri Light</vt:lpstr>
      <vt:lpstr>Office</vt:lpstr>
      <vt:lpstr>PowerPoint-Präsentation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creator>Kovacic, Filip</dc:creator>
  <cp:lastModifiedBy>Kovacic, Filip</cp:lastModifiedBy>
  <cp:revision>1</cp:revision>
  <dcterms:created xsi:type="dcterms:W3CDTF">2022-04-26T10:15:01Z</dcterms:created>
  <dcterms:modified xsi:type="dcterms:W3CDTF">2022-04-26T10:17:37Z</dcterms:modified>
</cp:coreProperties>
</file>

<file path=docProps/thumbnail.jpeg>
</file>